
<file path=[Content_Types].xml><?xml version="1.0" encoding="utf-8"?>
<Types xmlns="http://schemas.openxmlformats.org/package/2006/content-types">
  <Default Extension="42" ContentType="image/jpeg"/>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jpg>
</file>

<file path=ppt/media/image4.jpg>
</file>

<file path=ppt/media/image5.jpg>
</file>

<file path=ppt/media/image6.jpg>
</file>

<file path=ppt/media/image7.42>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E1914-7072-F95B-E12C-21FF328EF8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BCA80FE-A02A-69B6-908F-539F0683E7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6897966-671D-DB45-D0DC-9DF260B668F2}"/>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4D93B39B-D6B8-82AF-6D00-FDE91192DE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72603A-8992-5F42-FFFE-3AE8D1E60867}"/>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2336630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5F359-0CF2-E29C-3DAC-890F7F05691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C387DA3-B492-27AB-227B-FCC4A06ABC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48F06E-57B4-49A0-47A1-459ECC86FA91}"/>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6911E8CE-535B-C019-63F1-40AFBCD30A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DCCFF96-C201-7947-8727-A06A81ECBF9A}"/>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1018149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F1912A-FF1B-A613-3BA7-E31596109F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6FCCF1-60E2-C292-01A8-DDB72E6942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73EF79-3FFB-A517-A50C-7B5AC0AEC698}"/>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735387CF-3391-B3A7-77FA-4FCCF6BE42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73DCB3-6333-D041-1E64-46D747DB4D01}"/>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2130500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3AC3D-42BD-4434-F9E0-52589136D46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6B9669-5AE7-4BF6-59F5-A2B46EB5B2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3A322FC-72C1-2522-3946-C5D0FBCB4572}"/>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1EA53AF8-B4A8-F277-DE70-FF9D8F0B4D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29CAE9-EFD9-9A42-F9DA-D38898B269E2}"/>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2856533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F4F88-E3C3-8455-123F-C1786E4268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5A79E3A-7416-9283-5D7C-85A3450190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D90D6A-1544-579F-E522-2D17A97CB8C9}"/>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78A881D7-C194-E7AF-7D48-3B4C13BF33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77578C-AE2D-1DB8-87D8-E46EC00B4B60}"/>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2287001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19783-D7D8-BF06-7060-43CEC4750B4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9BDC79E-D287-9670-CB4D-B495978B0B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9E0ECB7-DD7C-219E-2E47-C6D983EC96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DD3F4D2-F0A5-57C0-CCA7-6F94DEACCE6D}"/>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6" name="Footer Placeholder 5">
            <a:extLst>
              <a:ext uri="{FF2B5EF4-FFF2-40B4-BE49-F238E27FC236}">
                <a16:creationId xmlns:a16="http://schemas.microsoft.com/office/drawing/2014/main" id="{6803154E-5FBA-F92B-91A6-6BA5F3D51A9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572E656-A59B-A7FC-C6D1-2B8499656500}"/>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129812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F5A7C-E620-98FC-9F84-2B28EB5C440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28A53F-652E-C354-CFD3-A11E751C0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3C8AC9-9E6A-63F7-E960-3FE66A3763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3BE8307-58C0-5AD3-F1C6-F0EAB30467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D4BF24-9A41-3665-D220-313F5CAB26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6EE12D7-5471-CD5E-56ED-074C936FC3ED}"/>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8" name="Footer Placeholder 7">
            <a:extLst>
              <a:ext uri="{FF2B5EF4-FFF2-40B4-BE49-F238E27FC236}">
                <a16:creationId xmlns:a16="http://schemas.microsoft.com/office/drawing/2014/main" id="{B5BD6948-C19E-0ECF-C9C7-651A88B28E5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D8CDA63-F8C4-42AA-EB14-240C8F8A562D}"/>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3822790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F28FD-0ED4-26CC-5F6F-9B04010854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8A34E2-A578-1D6E-E283-406DB92F5D03}"/>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4" name="Footer Placeholder 3">
            <a:extLst>
              <a:ext uri="{FF2B5EF4-FFF2-40B4-BE49-F238E27FC236}">
                <a16:creationId xmlns:a16="http://schemas.microsoft.com/office/drawing/2014/main" id="{7FFB2711-BEE1-E5E1-1979-C417AF9FCAF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CEB702F-2C26-64D8-5FF8-74E0FA377521}"/>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2262286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380BD2-920B-4500-7099-CD08FAF6E7D2}"/>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3" name="Footer Placeholder 2">
            <a:extLst>
              <a:ext uri="{FF2B5EF4-FFF2-40B4-BE49-F238E27FC236}">
                <a16:creationId xmlns:a16="http://schemas.microsoft.com/office/drawing/2014/main" id="{44B95C6E-DE94-605E-07DB-2AD21268F8C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7D65761-3E95-7522-2501-E70DF2E2B503}"/>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116718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202C6-2413-CFF1-F128-9D36670DA0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2C6CE7-6310-9C6A-368D-FF2F59CF1B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2DDB6C9-32F9-CDCE-61B4-292ADD2A76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4F2E4B-FB32-0448-E1A2-EA5E8B8F50C7}"/>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6" name="Footer Placeholder 5">
            <a:extLst>
              <a:ext uri="{FF2B5EF4-FFF2-40B4-BE49-F238E27FC236}">
                <a16:creationId xmlns:a16="http://schemas.microsoft.com/office/drawing/2014/main" id="{715A796C-25BB-7DD5-D9AD-4BCE3218E0A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26C31D3-467D-ABAF-E84F-BB09A0F8E157}"/>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1918564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5791D-646E-9DC2-DDA3-4280D14A9C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C0EC47A-E0D8-4810-6428-54644450D5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36A6A0C-0C69-C85C-B0EE-6D43BE798C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3657EB-E46A-7C02-D676-6303B54FFB0A}"/>
              </a:ext>
            </a:extLst>
          </p:cNvPr>
          <p:cNvSpPr>
            <a:spLocks noGrp="1"/>
          </p:cNvSpPr>
          <p:nvPr>
            <p:ph type="dt" sz="half" idx="10"/>
          </p:nvPr>
        </p:nvSpPr>
        <p:spPr/>
        <p:txBody>
          <a:bodyPr/>
          <a:lstStyle/>
          <a:p>
            <a:fld id="{BC4E5D32-A96D-436C-ADF3-78FA3081D985}" type="datetimeFigureOut">
              <a:rPr lang="en-IN" smtClean="0"/>
              <a:t>10-07-2024</a:t>
            </a:fld>
            <a:endParaRPr lang="en-IN"/>
          </a:p>
        </p:txBody>
      </p:sp>
      <p:sp>
        <p:nvSpPr>
          <p:cNvPr id="6" name="Footer Placeholder 5">
            <a:extLst>
              <a:ext uri="{FF2B5EF4-FFF2-40B4-BE49-F238E27FC236}">
                <a16:creationId xmlns:a16="http://schemas.microsoft.com/office/drawing/2014/main" id="{7A7C442C-C5FE-693F-6C92-D3916F27B2B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2371EA-DCA5-F51B-BEDC-F32A822733FD}"/>
              </a:ext>
            </a:extLst>
          </p:cNvPr>
          <p:cNvSpPr>
            <a:spLocks noGrp="1"/>
          </p:cNvSpPr>
          <p:nvPr>
            <p:ph type="sldNum" sz="quarter" idx="12"/>
          </p:nvPr>
        </p:nvSpPr>
        <p:spPr/>
        <p:txBody>
          <a:bodyPr/>
          <a:lstStyle/>
          <a:p>
            <a:fld id="{75DDF488-D7D4-4A3C-A6F0-ACF6F815C469}" type="slidenum">
              <a:rPr lang="en-IN" smtClean="0"/>
              <a:t>‹#›</a:t>
            </a:fld>
            <a:endParaRPr lang="en-IN"/>
          </a:p>
        </p:txBody>
      </p:sp>
    </p:spTree>
    <p:extLst>
      <p:ext uri="{BB962C8B-B14F-4D97-AF65-F5344CB8AC3E}">
        <p14:creationId xmlns:p14="http://schemas.microsoft.com/office/powerpoint/2010/main" val="3807027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9246EB-5467-EF5E-4F98-AA43C96FCC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6780B7D-B8B5-7DF2-0935-A2DED568B1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FE95A4-73BD-6928-6F89-E6D70EE3E8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4E5D32-A96D-436C-ADF3-78FA3081D985}" type="datetimeFigureOut">
              <a:rPr lang="en-IN" smtClean="0"/>
              <a:t>10-07-2024</a:t>
            </a:fld>
            <a:endParaRPr lang="en-IN"/>
          </a:p>
        </p:txBody>
      </p:sp>
      <p:sp>
        <p:nvSpPr>
          <p:cNvPr id="5" name="Footer Placeholder 4">
            <a:extLst>
              <a:ext uri="{FF2B5EF4-FFF2-40B4-BE49-F238E27FC236}">
                <a16:creationId xmlns:a16="http://schemas.microsoft.com/office/drawing/2014/main" id="{0DC8B387-2FF3-AE1B-6884-3C441E9D07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37EB35B-C832-20E3-7616-ABB1B9926D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DDF488-D7D4-4A3C-A6F0-ACF6F815C469}" type="slidenum">
              <a:rPr lang="en-IN" smtClean="0"/>
              <a:t>‹#›</a:t>
            </a:fld>
            <a:endParaRPr lang="en-IN"/>
          </a:p>
        </p:txBody>
      </p:sp>
    </p:spTree>
    <p:extLst>
      <p:ext uri="{BB962C8B-B14F-4D97-AF65-F5344CB8AC3E}">
        <p14:creationId xmlns:p14="http://schemas.microsoft.com/office/powerpoint/2010/main" val="3175539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hyperlink" Target="https://www.wallpaperflare.com/planet-earth-pluto-space-universe-8k-uhd-black-background-wallpaper-pmhuc" TargetMode="Externa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hyperlink" Target="https://www.universetoday.com/tag/plutos-moons/"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universetoday.com/tag/styx/"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astrosofa.com/horoscope/planets/pluto/2027/01/1"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usatoday.com/story/tech/2014/10/02/pluto-planet-solar-system/16578959/"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ibnet.nl/heelal/zonnestelsel/pluto" TargetMode="External"/><Relationship Id="rId2" Type="http://schemas.openxmlformats.org/officeDocument/2006/relationships/image" Target="../media/image7.42"/><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CF4F5-6D5E-97C2-FD60-4D920C101560}"/>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6FCB0584-A6D2-0754-803C-B03389357555}"/>
              </a:ext>
            </a:extLst>
          </p:cNvPr>
          <p:cNvSpPr>
            <a:spLocks noGrp="1"/>
          </p:cNvSpPr>
          <p:nvPr>
            <p:ph type="subTitle" idx="1"/>
          </p:nvPr>
        </p:nvSpPr>
        <p:spPr/>
        <p:txBody>
          <a:bodyPr/>
          <a:lstStyle/>
          <a:p>
            <a:endParaRPr lang="en-IN"/>
          </a:p>
        </p:txBody>
      </p:sp>
      <p:pic>
        <p:nvPicPr>
          <p:cNvPr id="6" name="Picture 5">
            <a:extLst>
              <a:ext uri="{FF2B5EF4-FFF2-40B4-BE49-F238E27FC236}">
                <a16:creationId xmlns:a16="http://schemas.microsoft.com/office/drawing/2014/main" id="{1A0751C7-A3F5-C1E1-1009-E62A38902247}"/>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95759F9C-BEA4-81A3-0547-7C4F0CCA644C}"/>
              </a:ext>
            </a:extLst>
          </p:cNvPr>
          <p:cNvSpPr txBox="1"/>
          <p:nvPr/>
        </p:nvSpPr>
        <p:spPr>
          <a:xfrm>
            <a:off x="95576" y="4229940"/>
            <a:ext cx="6893053" cy="1938992"/>
          </a:xfrm>
          <a:prstGeom prst="rect">
            <a:avLst/>
          </a:prstGeom>
          <a:noFill/>
        </p:spPr>
        <p:txBody>
          <a:bodyPr wrap="square" rtlCol="0">
            <a:spAutoFit/>
          </a:bodyPr>
          <a:lstStyle/>
          <a:p>
            <a:r>
              <a:rPr lang="en-IN" sz="7200" b="1" dirty="0">
                <a:solidFill>
                  <a:schemeClr val="bg1"/>
                </a:solidFill>
                <a:latin typeface="Bahnschrift SemiBold Condensed" panose="020B0502040204020203" pitchFamily="34" charset="0"/>
              </a:rPr>
              <a:t>Made By </a:t>
            </a:r>
            <a:r>
              <a:rPr lang="en-IN" sz="4800" b="1" i="1" u="sng" dirty="0" err="1">
                <a:solidFill>
                  <a:schemeClr val="bg1"/>
                </a:solidFill>
                <a:latin typeface="Bahnschrift SemiBold Condensed" panose="020B0502040204020203" pitchFamily="34" charset="0"/>
              </a:rPr>
              <a:t>Amraiel</a:t>
            </a:r>
            <a:r>
              <a:rPr lang="en-IN" sz="7200" b="1" i="1" u="sng" dirty="0">
                <a:solidFill>
                  <a:schemeClr val="bg1"/>
                </a:solidFill>
                <a:latin typeface="Bahnschrift SemiBold Condensed" panose="020B0502040204020203" pitchFamily="34" charset="0"/>
              </a:rPr>
              <a:t> </a:t>
            </a:r>
            <a:r>
              <a:rPr lang="en-IN" sz="4400" b="1" dirty="0">
                <a:solidFill>
                  <a:schemeClr val="bg1"/>
                </a:solidFill>
                <a:latin typeface="Bahnschrift SemiBold Condensed" panose="020B0502040204020203" pitchFamily="34" charset="0"/>
              </a:rPr>
              <a:t>,</a:t>
            </a:r>
            <a:r>
              <a:rPr lang="en-IN" sz="7200" b="1" i="1" u="sng" dirty="0">
                <a:solidFill>
                  <a:schemeClr val="bg1"/>
                </a:solidFill>
                <a:latin typeface="Bahnschrift SemiBold Condensed" panose="020B0502040204020203" pitchFamily="34" charset="0"/>
              </a:rPr>
              <a:t> </a:t>
            </a:r>
            <a:r>
              <a:rPr lang="en-IN" sz="4800" b="1" i="1" u="sng" dirty="0">
                <a:solidFill>
                  <a:schemeClr val="bg1"/>
                </a:solidFill>
                <a:latin typeface="Bahnschrift SemiBold Condensed" panose="020B0502040204020203" pitchFamily="34" charset="0"/>
              </a:rPr>
              <a:t>Farhaan </a:t>
            </a:r>
            <a:r>
              <a:rPr lang="en-IN" sz="7200" b="1" i="1" u="sng" dirty="0">
                <a:solidFill>
                  <a:schemeClr val="bg1"/>
                </a:solidFill>
                <a:latin typeface="Bahnschrift SemiBold Condensed" panose="020B0502040204020203" pitchFamily="34" charset="0"/>
              </a:rPr>
              <a:t>, </a:t>
            </a:r>
            <a:r>
              <a:rPr lang="en-IN" sz="4800" b="1" i="1" u="sng" dirty="0" err="1">
                <a:solidFill>
                  <a:schemeClr val="bg1"/>
                </a:solidFill>
                <a:latin typeface="Bahnschrift SemiBold Condensed" panose="020B0502040204020203" pitchFamily="34" charset="0"/>
              </a:rPr>
              <a:t>Ayansh</a:t>
            </a:r>
            <a:r>
              <a:rPr lang="en-IN" sz="4800" b="1" i="1" u="sng" dirty="0">
                <a:solidFill>
                  <a:schemeClr val="bg1"/>
                </a:solidFill>
                <a:latin typeface="Bahnschrift SemiBold Condensed" panose="020B0502040204020203" pitchFamily="34" charset="0"/>
              </a:rPr>
              <a:t> , Soham And Ria</a:t>
            </a:r>
          </a:p>
        </p:txBody>
      </p:sp>
      <p:sp>
        <p:nvSpPr>
          <p:cNvPr id="8" name="TextBox 7">
            <a:extLst>
              <a:ext uri="{FF2B5EF4-FFF2-40B4-BE49-F238E27FC236}">
                <a16:creationId xmlns:a16="http://schemas.microsoft.com/office/drawing/2014/main" id="{7D034E13-E488-ED1D-D429-811655A99E60}"/>
              </a:ext>
            </a:extLst>
          </p:cNvPr>
          <p:cNvSpPr txBox="1"/>
          <p:nvPr/>
        </p:nvSpPr>
        <p:spPr>
          <a:xfrm>
            <a:off x="3774947" y="17796"/>
            <a:ext cx="6893053" cy="830997"/>
          </a:xfrm>
          <a:prstGeom prst="rect">
            <a:avLst/>
          </a:prstGeom>
          <a:noFill/>
        </p:spPr>
        <p:txBody>
          <a:bodyPr wrap="square" rtlCol="0">
            <a:spAutoFit/>
          </a:bodyPr>
          <a:lstStyle/>
          <a:p>
            <a:r>
              <a:rPr lang="en-IN" sz="4800" b="1" i="1" u="sng" dirty="0">
                <a:solidFill>
                  <a:schemeClr val="bg1"/>
                </a:solidFill>
                <a:latin typeface="Bahnschrift SemiBold Condensed" panose="020B0502040204020203" pitchFamily="34" charset="0"/>
              </a:rPr>
              <a:t>Pluto Ppt Grade 8</a:t>
            </a:r>
          </a:p>
        </p:txBody>
      </p:sp>
      <p:pic>
        <p:nvPicPr>
          <p:cNvPr id="10" name="[Extended] YOASOBI - Racing into the Night(Ringtone Remix) - YouTube - Google Chrome 2023-05-23 16-59-17">
            <a:hlinkClick r:id="" action="ppaction://media"/>
            <a:extLst>
              <a:ext uri="{FF2B5EF4-FFF2-40B4-BE49-F238E27FC236}">
                <a16:creationId xmlns:a16="http://schemas.microsoft.com/office/drawing/2014/main" id="{E5D8303A-E4AA-BF8F-65D4-03CCE361B8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28829" y="5762532"/>
            <a:ext cx="406400" cy="406400"/>
          </a:xfrm>
          <a:prstGeom prst="rect">
            <a:avLst/>
          </a:prstGeom>
        </p:spPr>
      </p:pic>
    </p:spTree>
    <p:extLst>
      <p:ext uri="{BB962C8B-B14F-4D97-AF65-F5344CB8AC3E}">
        <p14:creationId xmlns:p14="http://schemas.microsoft.com/office/powerpoint/2010/main" val="346113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circle(in)">
                                      <p:cBhvr>
                                        <p:cTn id="11" dur="50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ircle(in)">
                                      <p:cBhvr>
                                        <p:cTn id="16" dur="20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circle(in)">
                                      <p:cBhvr>
                                        <p:cTn id="21" dur="5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2" repeatCount="indefinite" fill="hold" display="0">
                  <p:stCondLst>
                    <p:cond delay="indefinite"/>
                  </p:stCondLst>
                  <p:endCondLst>
                    <p:cond evt="onStopAudio" delay="0">
                      <p:tgtEl>
                        <p:sldTgt/>
                      </p:tgtEl>
                    </p:cond>
                  </p:endCondLst>
                </p:cTn>
                <p:tgtEl>
                  <p:spTgt spid="10"/>
                </p:tgtEl>
              </p:cMediaNode>
            </p:audio>
          </p:childTnLst>
        </p:cTn>
      </p:par>
    </p:tnLst>
    <p:bldLst>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05FA4-3B74-60AF-FF7F-DB10D890B290}"/>
              </a:ext>
            </a:extLst>
          </p:cNvPr>
          <p:cNvSpPr>
            <a:spLocks noGrp="1"/>
          </p:cNvSpPr>
          <p:nvPr>
            <p:ph type="title"/>
          </p:nvPr>
        </p:nvSpPr>
        <p:spPr/>
        <p:txBody>
          <a:bodyPr/>
          <a:lstStyle/>
          <a:p>
            <a:endParaRPr lang="en-IN"/>
          </a:p>
        </p:txBody>
      </p:sp>
      <p:pic>
        <p:nvPicPr>
          <p:cNvPr id="10" name="Content Placeholder 9">
            <a:extLst>
              <a:ext uri="{FF2B5EF4-FFF2-40B4-BE49-F238E27FC236}">
                <a16:creationId xmlns:a16="http://schemas.microsoft.com/office/drawing/2014/main" id="{969D45C5-B2D2-07B1-BD67-65348342D5A6}"/>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p:spPr>
      </p:pic>
      <p:sp>
        <p:nvSpPr>
          <p:cNvPr id="12" name="TextBox 11">
            <a:extLst>
              <a:ext uri="{FF2B5EF4-FFF2-40B4-BE49-F238E27FC236}">
                <a16:creationId xmlns:a16="http://schemas.microsoft.com/office/drawing/2014/main" id="{62916772-DD19-B6EA-0453-E2B7C9ACFEA8}"/>
              </a:ext>
            </a:extLst>
          </p:cNvPr>
          <p:cNvSpPr txBox="1"/>
          <p:nvPr/>
        </p:nvSpPr>
        <p:spPr>
          <a:xfrm>
            <a:off x="3853544" y="468086"/>
            <a:ext cx="4953000" cy="861774"/>
          </a:xfrm>
          <a:prstGeom prst="rect">
            <a:avLst/>
          </a:prstGeom>
          <a:noFill/>
        </p:spPr>
        <p:txBody>
          <a:bodyPr wrap="square" rtlCol="0">
            <a:spAutoFit/>
          </a:bodyPr>
          <a:lstStyle/>
          <a:p>
            <a:r>
              <a:rPr lang="en-IN" sz="5000" dirty="0">
                <a:solidFill>
                  <a:schemeClr val="accent6">
                    <a:lumMod val="50000"/>
                  </a:schemeClr>
                </a:solidFill>
                <a:latin typeface="Bernard MT Condensed" panose="02050806060905020404" pitchFamily="18" charset="0"/>
              </a:rPr>
              <a:t>Facts</a:t>
            </a:r>
            <a:r>
              <a:rPr lang="en-IN" sz="5000" dirty="0">
                <a:solidFill>
                  <a:schemeClr val="bg1"/>
                </a:solidFill>
                <a:latin typeface="Bernard MT Condensed" panose="02050806060905020404" pitchFamily="18" charset="0"/>
              </a:rPr>
              <a:t> </a:t>
            </a:r>
            <a:r>
              <a:rPr lang="en-IN" sz="5000" dirty="0">
                <a:solidFill>
                  <a:srgbClr val="FF0000"/>
                </a:solidFill>
                <a:latin typeface="Bernard MT Condensed" panose="02050806060905020404" pitchFamily="18" charset="0"/>
              </a:rPr>
              <a:t>About</a:t>
            </a:r>
            <a:r>
              <a:rPr lang="en-IN" sz="5000" dirty="0">
                <a:solidFill>
                  <a:schemeClr val="bg1"/>
                </a:solidFill>
                <a:latin typeface="Bernard MT Condensed" panose="02050806060905020404" pitchFamily="18" charset="0"/>
              </a:rPr>
              <a:t> </a:t>
            </a:r>
            <a:r>
              <a:rPr lang="en-IN" sz="5000" dirty="0">
                <a:solidFill>
                  <a:schemeClr val="accent1"/>
                </a:solidFill>
                <a:latin typeface="Bernard MT Condensed" panose="02050806060905020404" pitchFamily="18" charset="0"/>
              </a:rPr>
              <a:t>Pluto</a:t>
            </a:r>
          </a:p>
        </p:txBody>
      </p:sp>
      <p:sp>
        <p:nvSpPr>
          <p:cNvPr id="13" name="TextBox 12">
            <a:extLst>
              <a:ext uri="{FF2B5EF4-FFF2-40B4-BE49-F238E27FC236}">
                <a16:creationId xmlns:a16="http://schemas.microsoft.com/office/drawing/2014/main" id="{CB09A202-9CED-5310-E116-949A80B46EA4}"/>
              </a:ext>
            </a:extLst>
          </p:cNvPr>
          <p:cNvSpPr txBox="1"/>
          <p:nvPr/>
        </p:nvSpPr>
        <p:spPr>
          <a:xfrm>
            <a:off x="0" y="2177143"/>
            <a:ext cx="10243457" cy="2400657"/>
          </a:xfrm>
          <a:prstGeom prst="rect">
            <a:avLst/>
          </a:prstGeom>
          <a:noFill/>
        </p:spPr>
        <p:txBody>
          <a:bodyPr wrap="square" rtlCol="0">
            <a:spAutoFit/>
          </a:bodyPr>
          <a:lstStyle/>
          <a:p>
            <a:r>
              <a:rPr lang="en-US" sz="3000" b="0" i="0" dirty="0">
                <a:solidFill>
                  <a:srgbClr val="333333"/>
                </a:solidFill>
                <a:effectLst/>
                <a:highlight>
                  <a:srgbClr val="FFFFFF"/>
                </a:highlight>
                <a:latin typeface="-apple-system"/>
              </a:rPr>
              <a:t>The dwarf planet Pluto has five natural satellites. In order of distance from Pluto, they are Charon, Styx, Nix, Kerberos, and Hydra. Charon, the largest, is mutually tidally locked with Pluto, and is massive enough that Pluto and Charon are sometimes considered a binary dwarf planet.</a:t>
            </a:r>
            <a:endParaRPr lang="en-IN" sz="3000" dirty="0">
              <a:solidFill>
                <a:schemeClr val="bg1"/>
              </a:solidFill>
            </a:endParaRPr>
          </a:p>
        </p:txBody>
      </p:sp>
    </p:spTree>
    <p:extLst>
      <p:ext uri="{BB962C8B-B14F-4D97-AF65-F5344CB8AC3E}">
        <p14:creationId xmlns:p14="http://schemas.microsoft.com/office/powerpoint/2010/main" val="365279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550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3F0E2-3726-8F00-AD1F-99FAD71E3F7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0BEBA23-EB01-C04B-E13C-810DC4C072C1}"/>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7999"/>
          </a:xfrm>
        </p:spPr>
      </p:pic>
      <p:sp>
        <p:nvSpPr>
          <p:cNvPr id="7" name="TextBox 6">
            <a:extLst>
              <a:ext uri="{FF2B5EF4-FFF2-40B4-BE49-F238E27FC236}">
                <a16:creationId xmlns:a16="http://schemas.microsoft.com/office/drawing/2014/main" id="{B6E48366-EC8C-1FBA-CD3F-0E580C23FBAD}"/>
              </a:ext>
            </a:extLst>
          </p:cNvPr>
          <p:cNvSpPr txBox="1"/>
          <p:nvPr/>
        </p:nvSpPr>
        <p:spPr>
          <a:xfrm>
            <a:off x="4082143" y="500743"/>
            <a:ext cx="5421086" cy="861774"/>
          </a:xfrm>
          <a:prstGeom prst="rect">
            <a:avLst/>
          </a:prstGeom>
          <a:noFill/>
        </p:spPr>
        <p:txBody>
          <a:bodyPr wrap="square" rtlCol="0">
            <a:spAutoFit/>
          </a:bodyPr>
          <a:lstStyle/>
          <a:p>
            <a:r>
              <a:rPr lang="en-IN" sz="5000" dirty="0">
                <a:solidFill>
                  <a:schemeClr val="bg2">
                    <a:lumMod val="75000"/>
                  </a:schemeClr>
                </a:solidFill>
                <a:effectLst>
                  <a:outerShdw blurRad="38100" dist="38100" dir="2700000" algn="tl">
                    <a:srgbClr val="000000">
                      <a:alpha val="43137"/>
                    </a:srgbClr>
                  </a:outerShdw>
                </a:effectLst>
                <a:latin typeface="Bernard MT Condensed" panose="02050806060905020404" pitchFamily="18" charset="0"/>
              </a:rPr>
              <a:t>Profile</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 Of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Pluto</a:t>
            </a:r>
          </a:p>
        </p:txBody>
      </p:sp>
      <p:sp>
        <p:nvSpPr>
          <p:cNvPr id="8" name="TextBox 7">
            <a:extLst>
              <a:ext uri="{FF2B5EF4-FFF2-40B4-BE49-F238E27FC236}">
                <a16:creationId xmlns:a16="http://schemas.microsoft.com/office/drawing/2014/main" id="{10FC2288-C4AB-25CF-A11B-C97D8ECF0FB8}"/>
              </a:ext>
            </a:extLst>
          </p:cNvPr>
          <p:cNvSpPr txBox="1"/>
          <p:nvPr/>
        </p:nvSpPr>
        <p:spPr>
          <a:xfrm>
            <a:off x="0" y="2133600"/>
            <a:ext cx="10243457" cy="3539430"/>
          </a:xfrm>
          <a:prstGeom prst="rect">
            <a:avLst/>
          </a:prstGeom>
          <a:noFill/>
        </p:spPr>
        <p:txBody>
          <a:bodyPr wrap="square" rtlCol="0">
            <a:spAutoFit/>
          </a:bodyPr>
          <a:lstStyle/>
          <a:p>
            <a:r>
              <a:rPr lang="en-IN" sz="2800" dirty="0">
                <a:highlight>
                  <a:srgbClr val="C0C0C0"/>
                </a:highlight>
                <a:latin typeface="Bernard MT Condensed" panose="02050806060905020404" pitchFamily="18" charset="0"/>
              </a:rPr>
              <a:t>PLUTO DWARF PLANET PROFILE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Diameter: 2,372 km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Mass: 1.31 × 10^22 kg (0.17 Moons)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Orbit Distance: 5,874,000,000 km (39.26 AU)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Orbit Period: 248.0 years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Surface Temperature: -229°C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Moons: 5 (Charon) </a:t>
            </a:r>
            <a:br>
              <a:rPr lang="en-IN" sz="2800" dirty="0">
                <a:highlight>
                  <a:srgbClr val="C0C0C0"/>
                </a:highlight>
                <a:latin typeface="Bernard MT Condensed" panose="02050806060905020404" pitchFamily="18" charset="0"/>
              </a:rPr>
            </a:br>
            <a:r>
              <a:rPr lang="en-IN" sz="2800" dirty="0">
                <a:highlight>
                  <a:srgbClr val="C0C0C0"/>
                </a:highlight>
                <a:latin typeface="Bernard MT Condensed" panose="02050806060905020404" pitchFamily="18" charset="0"/>
              </a:rPr>
              <a:t>Discovery Date: February 18th 1930 Discovered By: Clyde W. Tombaugh.</a:t>
            </a:r>
          </a:p>
        </p:txBody>
      </p:sp>
    </p:spTree>
    <p:extLst>
      <p:ext uri="{BB962C8B-B14F-4D97-AF65-F5344CB8AC3E}">
        <p14:creationId xmlns:p14="http://schemas.microsoft.com/office/powerpoint/2010/main" val="386100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1DCBB-0881-F381-EF81-0DF37D39166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353FBE3-FC9B-679F-E4D1-4DAB37C0E14A}"/>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p:spPr>
      </p:pic>
      <p:sp>
        <p:nvSpPr>
          <p:cNvPr id="6" name="TextBox 5">
            <a:extLst>
              <a:ext uri="{FF2B5EF4-FFF2-40B4-BE49-F238E27FC236}">
                <a16:creationId xmlns:a16="http://schemas.microsoft.com/office/drawing/2014/main" id="{07E3FE67-89A1-A485-F29A-431559F1FC37}"/>
              </a:ext>
            </a:extLst>
          </p:cNvPr>
          <p:cNvSpPr txBox="1"/>
          <p:nvPr/>
        </p:nvSpPr>
        <p:spPr>
          <a:xfrm>
            <a:off x="3140528" y="478971"/>
            <a:ext cx="5910943" cy="861774"/>
          </a:xfrm>
          <a:prstGeom prst="rect">
            <a:avLst/>
          </a:prstGeom>
          <a:noFill/>
        </p:spPr>
        <p:txBody>
          <a:bodyPr wrap="square" rtlCol="0">
            <a:spAutoFit/>
          </a:bodyPr>
          <a:lstStyle/>
          <a:p>
            <a:r>
              <a:rPr lang="en-IN" sz="5000" dirty="0">
                <a:solidFill>
                  <a:schemeClr val="bg2">
                    <a:lumMod val="75000"/>
                  </a:schemeClr>
                </a:solidFill>
                <a:effectLst>
                  <a:outerShdw blurRad="38100" dist="38100" dir="2700000" algn="tl">
                    <a:srgbClr val="000000">
                      <a:alpha val="43137"/>
                    </a:srgbClr>
                  </a:outerShdw>
                </a:effectLst>
                <a:latin typeface="Bernard MT Condensed" panose="02050806060905020404" pitchFamily="18" charset="0"/>
              </a:rPr>
              <a:t>Information</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 Of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Pluto`</a:t>
            </a:r>
          </a:p>
        </p:txBody>
      </p:sp>
      <p:sp>
        <p:nvSpPr>
          <p:cNvPr id="7" name="TextBox 6">
            <a:extLst>
              <a:ext uri="{FF2B5EF4-FFF2-40B4-BE49-F238E27FC236}">
                <a16:creationId xmlns:a16="http://schemas.microsoft.com/office/drawing/2014/main" id="{C32F6EB6-7DE6-30A8-EF7C-22C060E67648}"/>
              </a:ext>
            </a:extLst>
          </p:cNvPr>
          <p:cNvSpPr txBox="1"/>
          <p:nvPr/>
        </p:nvSpPr>
        <p:spPr>
          <a:xfrm>
            <a:off x="0" y="2133600"/>
            <a:ext cx="10243457" cy="2677656"/>
          </a:xfrm>
          <a:prstGeom prst="rect">
            <a:avLst/>
          </a:prstGeom>
          <a:noFill/>
        </p:spPr>
        <p:txBody>
          <a:bodyPr wrap="square" rtlCol="0">
            <a:spAutoFit/>
          </a:bodyPr>
          <a:lstStyle/>
          <a:p>
            <a:r>
              <a:rPr lang="en-US" sz="2800" dirty="0">
                <a:highlight>
                  <a:srgbClr val="C0C0C0"/>
                </a:highlight>
                <a:latin typeface="Bernard MT Condensed" panose="02050806060905020404" pitchFamily="18" charset="0"/>
              </a:rPr>
              <a:t>Pluto was reclassified from a planet to a dwarf planet in 2006. This is when the IAU </a:t>
            </a:r>
            <a:r>
              <a:rPr lang="en-US" sz="2800" dirty="0" err="1">
                <a:highlight>
                  <a:srgbClr val="C0C0C0"/>
                </a:highlight>
                <a:latin typeface="Bernard MT Condensed" panose="02050806060905020404" pitchFamily="18" charset="0"/>
              </a:rPr>
              <a:t>formalised</a:t>
            </a:r>
            <a:r>
              <a:rPr lang="en-US" sz="2800" dirty="0">
                <a:highlight>
                  <a:srgbClr val="C0C0C0"/>
                </a:highlight>
                <a:latin typeface="Bernard MT Condensed" panose="02050806060905020404" pitchFamily="18" charset="0"/>
              </a:rPr>
              <a:t> the definition of a planet as “A planet is a celestial body that (a) is in orbit around the Sun, (b) has sufficient mass for its self-gravity to overcome rigid body forces so that it assumes a hydrostatic equilibrium (nearly round) shape, and (c) has cleared the </a:t>
            </a:r>
            <a:r>
              <a:rPr lang="en-US" sz="2800" dirty="0" err="1">
                <a:highlight>
                  <a:srgbClr val="C0C0C0"/>
                </a:highlight>
                <a:latin typeface="Bernard MT Condensed" panose="02050806060905020404" pitchFamily="18" charset="0"/>
              </a:rPr>
              <a:t>neighbourhood</a:t>
            </a:r>
            <a:r>
              <a:rPr lang="en-US" sz="2800" dirty="0">
                <a:highlight>
                  <a:srgbClr val="C0C0C0"/>
                </a:highlight>
                <a:latin typeface="Bernard MT Condensed" panose="02050806060905020404" pitchFamily="18" charset="0"/>
              </a:rPr>
              <a:t> around its orbit.”</a:t>
            </a:r>
            <a:endParaRPr lang="en-IN" sz="2800" dirty="0">
              <a:highlight>
                <a:srgbClr val="C0C0C0"/>
              </a:highlight>
              <a:latin typeface="Bernard MT Condensed" panose="02050806060905020404" pitchFamily="18" charset="0"/>
            </a:endParaRPr>
          </a:p>
        </p:txBody>
      </p:sp>
    </p:spTree>
    <p:extLst>
      <p:ext uri="{BB962C8B-B14F-4D97-AF65-F5344CB8AC3E}">
        <p14:creationId xmlns:p14="http://schemas.microsoft.com/office/powerpoint/2010/main" val="1550683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005A5-0F36-CF76-3B10-BA42B3F5D8E2}"/>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FE87255-5FE3-941F-6D92-AF2C991773BC}"/>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p:spPr>
      </p:pic>
      <p:sp>
        <p:nvSpPr>
          <p:cNvPr id="6" name="TextBox 5">
            <a:extLst>
              <a:ext uri="{FF2B5EF4-FFF2-40B4-BE49-F238E27FC236}">
                <a16:creationId xmlns:a16="http://schemas.microsoft.com/office/drawing/2014/main" id="{F95049C1-910C-23B1-3B38-A06388A660A2}"/>
              </a:ext>
            </a:extLst>
          </p:cNvPr>
          <p:cNvSpPr txBox="1"/>
          <p:nvPr/>
        </p:nvSpPr>
        <p:spPr>
          <a:xfrm>
            <a:off x="2026103" y="500742"/>
            <a:ext cx="8139794" cy="861774"/>
          </a:xfrm>
          <a:prstGeom prst="rect">
            <a:avLst/>
          </a:prstGeom>
          <a:noFill/>
        </p:spPr>
        <p:txBody>
          <a:bodyPr wrap="square" rtlCol="0">
            <a:spAutoFit/>
          </a:bodyPr>
          <a:lstStyle/>
          <a:p>
            <a:r>
              <a:rPr lang="en-IN" sz="5000" dirty="0">
                <a:solidFill>
                  <a:schemeClr val="bg2">
                    <a:lumMod val="75000"/>
                  </a:schemeClr>
                </a:solidFill>
                <a:effectLst>
                  <a:outerShdw blurRad="38100" dist="38100" dir="2700000" algn="tl">
                    <a:srgbClr val="000000">
                      <a:alpha val="43137"/>
                    </a:srgbClr>
                  </a:outerShdw>
                </a:effectLst>
                <a:latin typeface="Bernard MT Condensed" panose="02050806060905020404" pitchFamily="18" charset="0"/>
              </a:rPr>
              <a:t>Questions And </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Answers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Of</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Pluto`</a:t>
            </a:r>
          </a:p>
        </p:txBody>
      </p:sp>
      <p:sp>
        <p:nvSpPr>
          <p:cNvPr id="7" name="TextBox 6">
            <a:extLst>
              <a:ext uri="{FF2B5EF4-FFF2-40B4-BE49-F238E27FC236}">
                <a16:creationId xmlns:a16="http://schemas.microsoft.com/office/drawing/2014/main" id="{6EBDE098-D9D8-8088-3072-BC86401BB75A}"/>
              </a:ext>
            </a:extLst>
          </p:cNvPr>
          <p:cNvSpPr txBox="1"/>
          <p:nvPr/>
        </p:nvSpPr>
        <p:spPr>
          <a:xfrm>
            <a:off x="0" y="2133600"/>
            <a:ext cx="10243457" cy="3539430"/>
          </a:xfrm>
          <a:prstGeom prst="rect">
            <a:avLst/>
          </a:prstGeom>
          <a:noFill/>
        </p:spPr>
        <p:txBody>
          <a:bodyPr wrap="square" rtlCol="0">
            <a:spAutoFit/>
          </a:bodyPr>
          <a:lstStyle/>
          <a:p>
            <a:r>
              <a:rPr lang="en-US" sz="2800" b="1" dirty="0">
                <a:highlight>
                  <a:srgbClr val="C0C0C0"/>
                </a:highlight>
                <a:latin typeface="Comic Sans MS" panose="030F0702030302020204" pitchFamily="66" charset="0"/>
              </a:rPr>
              <a:t>Q1) Why is Pluto not a planet? </a:t>
            </a:r>
            <a:br>
              <a:rPr lang="en-US" sz="2800" b="1" dirty="0">
                <a:highlight>
                  <a:srgbClr val="C0C0C0"/>
                </a:highlight>
                <a:latin typeface="Comic Sans MS" panose="030F0702030302020204" pitchFamily="66" charset="0"/>
              </a:rPr>
            </a:br>
            <a:r>
              <a:rPr lang="en-US" sz="2800" b="1" dirty="0">
                <a:highlight>
                  <a:srgbClr val="C0C0C0"/>
                </a:highlight>
                <a:latin typeface="Comic Sans MS" panose="030F0702030302020204" pitchFamily="66" charset="0"/>
              </a:rPr>
              <a:t>Ans) The reason why Pluto is not a planet is because it does not meet all of the three requirements necessary to be categorized as one. More specifically, Pluto doesn’t have orbital dominance, that is to say, it hasn’t completely cleared its orbit of large objects and other debris. Planets usually do this by capturing or shooting out objects due to their large gravity force.</a:t>
            </a:r>
            <a:endParaRPr lang="en-IN" sz="2800" b="1" dirty="0">
              <a:highlight>
                <a:srgbClr val="C0C0C0"/>
              </a:highlight>
              <a:latin typeface="Comic Sans MS" panose="030F0702030302020204" pitchFamily="66" charset="0"/>
            </a:endParaRPr>
          </a:p>
        </p:txBody>
      </p:sp>
    </p:spTree>
    <p:extLst>
      <p:ext uri="{BB962C8B-B14F-4D97-AF65-F5344CB8AC3E}">
        <p14:creationId xmlns:p14="http://schemas.microsoft.com/office/powerpoint/2010/main" val="3803145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20A21-18A2-23DC-DA4A-2CDF7D893CBE}"/>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4296E78A-213E-2FD5-27AD-17A7F3398FE4}"/>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p:spPr>
      </p:pic>
      <p:sp>
        <p:nvSpPr>
          <p:cNvPr id="6" name="TextBox 5">
            <a:extLst>
              <a:ext uri="{FF2B5EF4-FFF2-40B4-BE49-F238E27FC236}">
                <a16:creationId xmlns:a16="http://schemas.microsoft.com/office/drawing/2014/main" id="{BF4081A5-9249-6B08-DD60-88FF808B5EBE}"/>
              </a:ext>
            </a:extLst>
          </p:cNvPr>
          <p:cNvSpPr txBox="1"/>
          <p:nvPr/>
        </p:nvSpPr>
        <p:spPr>
          <a:xfrm>
            <a:off x="2026103" y="500742"/>
            <a:ext cx="8139794" cy="861774"/>
          </a:xfrm>
          <a:prstGeom prst="rect">
            <a:avLst/>
          </a:prstGeom>
          <a:noFill/>
        </p:spPr>
        <p:txBody>
          <a:bodyPr wrap="square" rtlCol="0">
            <a:spAutoFit/>
          </a:bodyPr>
          <a:lstStyle/>
          <a:p>
            <a:r>
              <a:rPr lang="en-IN" sz="5000" dirty="0">
                <a:solidFill>
                  <a:schemeClr val="bg2">
                    <a:lumMod val="75000"/>
                  </a:schemeClr>
                </a:solidFill>
                <a:effectLst>
                  <a:outerShdw blurRad="38100" dist="38100" dir="2700000" algn="tl">
                    <a:srgbClr val="000000">
                      <a:alpha val="43137"/>
                    </a:srgbClr>
                  </a:outerShdw>
                </a:effectLst>
                <a:latin typeface="Bernard MT Condensed" panose="02050806060905020404" pitchFamily="18" charset="0"/>
              </a:rPr>
              <a:t>Questions And </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Answers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Of</a:t>
            </a:r>
            <a:r>
              <a:rPr lang="en-IN" sz="5000" dirty="0">
                <a:solidFill>
                  <a:srgbClr val="FF0000"/>
                </a:solidFill>
                <a:effectLst>
                  <a:outerShdw blurRad="38100" dist="38100" dir="2700000" algn="tl">
                    <a:srgbClr val="000000">
                      <a:alpha val="43137"/>
                    </a:srgbClr>
                  </a:outerShdw>
                </a:effectLst>
                <a:latin typeface="Bernard MT Condensed" panose="02050806060905020404" pitchFamily="18" charset="0"/>
              </a:rPr>
              <a:t> </a:t>
            </a:r>
            <a:r>
              <a:rPr lang="en-IN" sz="5000" dirty="0">
                <a:solidFill>
                  <a:srgbClr val="0070C0"/>
                </a:solidFill>
                <a:effectLst>
                  <a:outerShdw blurRad="38100" dist="38100" dir="2700000" algn="tl">
                    <a:srgbClr val="000000">
                      <a:alpha val="43137"/>
                    </a:srgbClr>
                  </a:outerShdw>
                </a:effectLst>
                <a:latin typeface="Bernard MT Condensed" panose="02050806060905020404" pitchFamily="18" charset="0"/>
              </a:rPr>
              <a:t>Pluto`</a:t>
            </a:r>
          </a:p>
        </p:txBody>
      </p:sp>
      <p:sp>
        <p:nvSpPr>
          <p:cNvPr id="7" name="TextBox 6">
            <a:extLst>
              <a:ext uri="{FF2B5EF4-FFF2-40B4-BE49-F238E27FC236}">
                <a16:creationId xmlns:a16="http://schemas.microsoft.com/office/drawing/2014/main" id="{16384A3B-E1DC-E687-BC39-20B4957979E7}"/>
              </a:ext>
            </a:extLst>
          </p:cNvPr>
          <p:cNvSpPr txBox="1"/>
          <p:nvPr/>
        </p:nvSpPr>
        <p:spPr>
          <a:xfrm>
            <a:off x="0" y="2133600"/>
            <a:ext cx="10243457" cy="3108543"/>
          </a:xfrm>
          <a:prstGeom prst="rect">
            <a:avLst/>
          </a:prstGeom>
          <a:noFill/>
        </p:spPr>
        <p:txBody>
          <a:bodyPr wrap="square" rtlCol="0">
            <a:spAutoFit/>
          </a:bodyPr>
          <a:lstStyle/>
          <a:p>
            <a:r>
              <a:rPr lang="en-US" sz="2800" b="1" dirty="0">
                <a:highlight>
                  <a:srgbClr val="C0C0C0"/>
                </a:highlight>
                <a:latin typeface="Comic Sans MS" panose="030F0702030302020204" pitchFamily="66" charset="0"/>
              </a:rPr>
              <a:t>Q2)</a:t>
            </a:r>
            <a:r>
              <a:rPr lang="en-US" dirty="0">
                <a:highlight>
                  <a:srgbClr val="C0C0C0"/>
                </a:highlight>
              </a:rPr>
              <a:t> </a:t>
            </a:r>
            <a:r>
              <a:rPr lang="en-US" sz="2800" b="1" dirty="0">
                <a:highlight>
                  <a:srgbClr val="C0C0C0"/>
                </a:highlight>
                <a:latin typeface="Comic Sans MS" panose="030F0702030302020204" pitchFamily="66" charset="0"/>
              </a:rPr>
              <a:t>Does Pluto have seasons? </a:t>
            </a:r>
            <a:br>
              <a:rPr lang="en-US" sz="2800" b="1" dirty="0">
                <a:highlight>
                  <a:srgbClr val="C0C0C0"/>
                </a:highlight>
                <a:latin typeface="Comic Sans MS" panose="030F0702030302020204" pitchFamily="66" charset="0"/>
              </a:rPr>
            </a:br>
            <a:r>
              <a:rPr lang="en-US" sz="2800" b="1" dirty="0">
                <a:highlight>
                  <a:srgbClr val="C0C0C0"/>
                </a:highlight>
                <a:latin typeface="Comic Sans MS" panose="030F0702030302020204" pitchFamily="66" charset="0"/>
              </a:rPr>
              <a:t>Ans)Pluto does have four seasons just like Earth. The reason why most planets and dwarf planets have seasons is because their axes are tilted in relation to the Sun. Some are only slightly tilted like Earth’s at 23°, and some are very titled like Pluto at 119°. </a:t>
            </a:r>
            <a:br>
              <a:rPr lang="en-US" sz="2800" b="1" dirty="0">
                <a:highlight>
                  <a:srgbClr val="C0C0C0"/>
                </a:highlight>
                <a:latin typeface="Comic Sans MS" panose="030F0702030302020204" pitchFamily="66" charset="0"/>
              </a:rPr>
            </a:br>
            <a:endParaRPr lang="en-IN" sz="2800" b="1" dirty="0">
              <a:highlight>
                <a:srgbClr val="C0C0C0"/>
              </a:highlight>
              <a:latin typeface="Comic Sans MS" panose="030F0702030302020204" pitchFamily="66" charset="0"/>
            </a:endParaRPr>
          </a:p>
        </p:txBody>
      </p:sp>
    </p:spTree>
    <p:extLst>
      <p:ext uri="{BB962C8B-B14F-4D97-AF65-F5344CB8AC3E}">
        <p14:creationId xmlns:p14="http://schemas.microsoft.com/office/powerpoint/2010/main" val="311377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386</Words>
  <Application>Microsoft Office PowerPoint</Application>
  <PresentationFormat>Widescreen</PresentationFormat>
  <Paragraphs>12</Paragraphs>
  <Slides>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-apple-system</vt:lpstr>
      <vt:lpstr>Arial</vt:lpstr>
      <vt:lpstr>Bahnschrift SemiBold Condensed</vt:lpstr>
      <vt:lpstr>Bernard MT Condensed</vt:lpstr>
      <vt:lpstr>Calibri</vt:lpstr>
      <vt:lpstr>Calibri Light</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Z9Nim3 k</dc:creator>
  <cp:lastModifiedBy>Z9Nim3 k</cp:lastModifiedBy>
  <cp:revision>1</cp:revision>
  <dcterms:created xsi:type="dcterms:W3CDTF">2024-07-10T13:12:09Z</dcterms:created>
  <dcterms:modified xsi:type="dcterms:W3CDTF">2024-07-10T13:12:20Z</dcterms:modified>
</cp:coreProperties>
</file>

<file path=docProps/thumbnail.jpeg>
</file>